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7775575" cy="10907713"/>
  <p:notesSz cx="6735763" cy="98679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7BD68"/>
    <a:srgbClr val="51B3E6"/>
    <a:srgbClr val="7B469A"/>
    <a:srgbClr val="805E43"/>
    <a:srgbClr val="A04697"/>
    <a:srgbClr val="E396B5"/>
    <a:srgbClr val="F4B053"/>
    <a:srgbClr val="9DC8DD"/>
    <a:srgbClr val="E34587"/>
    <a:srgbClr val="E86D4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614" autoAdjust="0"/>
    <p:restoredTop sz="99507" autoAdjust="0"/>
  </p:normalViewPr>
  <p:slideViewPr>
    <p:cSldViewPr snapToGrid="0">
      <p:cViewPr>
        <p:scale>
          <a:sx n="100" d="100"/>
          <a:sy n="100" d="100"/>
        </p:scale>
        <p:origin x="-1188" y="177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9318" cy="493171"/>
          </a:xfrm>
          <a:prstGeom prst="rect">
            <a:avLst/>
          </a:prstGeom>
        </p:spPr>
        <p:txBody>
          <a:bodyPr vert="horz" lIns="85400" tIns="42701" rIns="85400" bIns="42701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9" y="0"/>
            <a:ext cx="2919318" cy="493171"/>
          </a:xfrm>
          <a:prstGeom prst="rect">
            <a:avLst/>
          </a:prstGeom>
        </p:spPr>
        <p:txBody>
          <a:bodyPr vert="horz" lIns="85400" tIns="42701" rIns="85400" bIns="42701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2020/10/14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3236"/>
            <a:ext cx="2919318" cy="493170"/>
          </a:xfrm>
          <a:prstGeom prst="rect">
            <a:avLst/>
          </a:prstGeom>
        </p:spPr>
        <p:txBody>
          <a:bodyPr vert="horz" lIns="85400" tIns="42701" rIns="85400" bIns="42701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9" y="9373236"/>
            <a:ext cx="2919318" cy="493170"/>
          </a:xfrm>
          <a:prstGeom prst="rect">
            <a:avLst/>
          </a:prstGeom>
        </p:spPr>
        <p:txBody>
          <a:bodyPr vert="horz" lIns="85400" tIns="42701" rIns="85400" bIns="42701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18830" cy="495107"/>
          </a:xfrm>
          <a:prstGeom prst="rect">
            <a:avLst/>
          </a:prstGeom>
        </p:spPr>
        <p:txBody>
          <a:bodyPr vert="horz" lIns="90748" tIns="45374" rIns="90748" bIns="45374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3"/>
            <a:ext cx="2918830" cy="495107"/>
          </a:xfrm>
          <a:prstGeom prst="rect">
            <a:avLst/>
          </a:prstGeom>
        </p:spPr>
        <p:txBody>
          <a:bodyPr vert="horz" lIns="90748" tIns="45374" rIns="90748" bIns="45374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2020/10/14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8" tIns="45374" rIns="90748" bIns="4537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931"/>
            <a:ext cx="5388610" cy="3885485"/>
          </a:xfrm>
          <a:prstGeom prst="rect">
            <a:avLst/>
          </a:prstGeom>
        </p:spPr>
        <p:txBody>
          <a:bodyPr vert="horz" lIns="90748" tIns="45374" rIns="90748" bIns="4537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2797"/>
            <a:ext cx="2918830" cy="495106"/>
          </a:xfrm>
          <a:prstGeom prst="rect">
            <a:avLst/>
          </a:prstGeom>
        </p:spPr>
        <p:txBody>
          <a:bodyPr vert="horz" lIns="90748" tIns="45374" rIns="90748" bIns="45374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2797"/>
            <a:ext cx="2918830" cy="495106"/>
          </a:xfrm>
          <a:prstGeom prst="rect">
            <a:avLst/>
          </a:prstGeom>
        </p:spPr>
        <p:txBody>
          <a:bodyPr vert="horz" lIns="90748" tIns="45374" rIns="90748" bIns="45374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PPT_11-0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35" t="1065" r="1535" b="1065"/>
          <a:stretch/>
        </p:blipFill>
        <p:spPr>
          <a:xfrm>
            <a:off x="25987" y="15095"/>
            <a:ext cx="7749588" cy="1089261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817605" y="4714876"/>
            <a:ext cx="6203092" cy="166199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fontAlgn="b"/>
            <a:r>
              <a:rPr lang="en-US" altLang="ja-JP" sz="3600" b="1" dirty="0" smtClean="0"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FM</a:t>
            </a:r>
            <a:r>
              <a:rPr lang="ja-JP" altLang="en-US" sz="3600" b="1" dirty="0" smtClean="0"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あまがさき　</a:t>
            </a:r>
            <a:endParaRPr lang="en-US" altLang="ja-JP" sz="3600" b="1" dirty="0" smtClean="0"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"/>
            <a:r>
              <a:rPr kumimoji="1" lang="ja-JP" altLang="en-US" sz="3600" b="1" dirty="0" smtClean="0"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１０月１６日（金）　</a:t>
            </a:r>
            <a:endParaRPr kumimoji="1" lang="en-US" altLang="ja-JP" sz="3600" b="1" dirty="0" smtClean="0"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"/>
            <a:r>
              <a:rPr kumimoji="1" lang="ja-JP" altLang="en-US" sz="3600" b="1" dirty="0" smtClean="0"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１７：４０～</a:t>
            </a:r>
            <a:r>
              <a:rPr kumimoji="1" lang="ja-JP" altLang="en-US" sz="3600" b="1" dirty="0" smtClean="0">
                <a:latin typeface="+mj-lt"/>
                <a:ea typeface="メイリオ" panose="020B0604030504040204" pitchFamily="50" charset="-128"/>
                <a:cs typeface="メイリオ" panose="020B0604030504040204" pitchFamily="50" charset="-128"/>
              </a:rPr>
              <a:t>１８：００</a:t>
            </a:r>
            <a:endParaRPr kumimoji="1" lang="ja-JP" altLang="en-US" sz="3600" b="1" dirty="0"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50872" y="6619875"/>
            <a:ext cx="6264696" cy="3819525"/>
          </a:xfrm>
          <a:prstGeom prst="roundRect">
            <a:avLst>
              <a:gd name="adj" fmla="val 6288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noAutofit/>
          </a:bodyPr>
          <a:lstStyle/>
          <a:p>
            <a:pPr algn="ctr" font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片側の 2 つの角を丸めた四角形 8"/>
          <p:cNvSpPr/>
          <p:nvPr/>
        </p:nvSpPr>
        <p:spPr>
          <a:xfrm>
            <a:off x="722367" y="6691182"/>
            <a:ext cx="6316607" cy="478243"/>
          </a:xfrm>
          <a:prstGeom prst="round2SameRect">
            <a:avLst>
              <a:gd name="adj1" fmla="val 26260"/>
              <a:gd name="adj2" fmla="val 0"/>
            </a:avLst>
          </a:prstGeom>
          <a:solidFill>
            <a:srgbClr val="77531E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 fontAlgn="ctr"/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番組詳細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68628" y="7562850"/>
            <a:ext cx="5873785" cy="28623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font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番組名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みやけなおこの　　あいあいワールド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ctr"/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ctr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コーナータイトル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『</a:t>
            </a:r>
            <a:r>
              <a:rPr lang="ja-JP" altLang="en-US" sz="1400" dirty="0" smtClean="0"/>
              <a:t>顔晴れ！</a:t>
            </a:r>
            <a:r>
              <a:rPr lang="ja-JP" altLang="en-US" sz="1400" dirty="0" err="1" smtClean="0"/>
              <a:t>あまっ</a:t>
            </a:r>
            <a:r>
              <a:rPr lang="ja-JP" altLang="en-US" sz="1400" dirty="0" smtClean="0"/>
              <a:t>子応援団</a:t>
            </a:r>
            <a:r>
              <a:rPr lang="en-US" altLang="ja-JP" sz="1400" dirty="0" smtClean="0"/>
              <a:t>』</a:t>
            </a:r>
          </a:p>
          <a:p>
            <a:pPr fontAlgn="ctr"/>
            <a:endParaRPr lang="en-US" altLang="ja-JP" sz="1400" dirty="0" smtClean="0"/>
          </a:p>
          <a:p>
            <a:r>
              <a:rPr lang="ja-JP" altLang="en-US" sz="1400" dirty="0" smtClean="0"/>
              <a:t>　　　　　　　　　</a:t>
            </a:r>
            <a:r>
              <a:rPr lang="en-US" altLang="ja-JP" sz="1400" dirty="0" smtClean="0"/>
              <a:t>【</a:t>
            </a:r>
            <a:r>
              <a:rPr lang="ja-JP" altLang="en-US" sz="1400" dirty="0" smtClean="0"/>
              <a:t>テーマ</a:t>
            </a:r>
            <a:r>
              <a:rPr lang="en-US" altLang="ja-JP" sz="1400" dirty="0" smtClean="0"/>
              <a:t>】</a:t>
            </a:r>
            <a:r>
              <a:rPr lang="ja-JP" altLang="en-US" sz="1400" dirty="0" smtClean="0"/>
              <a:t> 　</a:t>
            </a:r>
            <a:r>
              <a:rPr lang="ja-JP" altLang="en-US" sz="1200" dirty="0" smtClean="0"/>
              <a:t> 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（１）“</a:t>
            </a:r>
            <a:r>
              <a:rPr lang="ja-JP" altLang="en-US" sz="1200" b="1" u="sng" dirty="0" smtClean="0">
                <a:latin typeface="ＭＳ Ｐゴシック" pitchFamily="50" charset="-128"/>
                <a:ea typeface="ＭＳ Ｐゴシック" pitchFamily="50" charset="-128"/>
              </a:rPr>
              <a:t>顔晴っている中学生”の声　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200" b="1" dirty="0" smtClean="0">
                <a:latin typeface="ＭＳ Ｐゴシック" pitchFamily="50" charset="-128"/>
                <a:ea typeface="ＭＳ Ｐゴシック" pitchFamily="50" charset="-128"/>
              </a:rPr>
              <a:t>←ここで出演をします</a:t>
            </a:r>
            <a:r>
              <a:rPr lang="en-US" altLang="ja-JP" sz="1200" b="1" dirty="0" smtClean="0">
                <a:latin typeface="ＭＳ Ｐゴシック" pitchFamily="50" charset="-128"/>
                <a:ea typeface="ＭＳ Ｐゴシック" pitchFamily="50" charset="-128"/>
              </a:rPr>
              <a:t>!</a:t>
            </a:r>
            <a:endParaRPr lang="ja-JP" altLang="en-US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　</a:t>
            </a:r>
            <a:r>
              <a:rPr lang="en-US" sz="12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　　　　　　　　　　　　　</a:t>
            </a:r>
            <a:r>
              <a:rPr lang="en-US" sz="1200" dirty="0" smtClean="0"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（２）“</a:t>
            </a:r>
            <a:r>
              <a:rPr lang="en-US" sz="1200" dirty="0" smtClean="0">
                <a:latin typeface="ＭＳ Ｐゴシック" pitchFamily="50" charset="-128"/>
                <a:ea typeface="ＭＳ Ｐゴシック" pitchFamily="50" charset="-128"/>
              </a:rPr>
              <a:t>with</a:t>
            </a:r>
            <a:r>
              <a:rPr lang="ja-JP" altLang="en-US" sz="1200" dirty="0" smtClean="0">
                <a:latin typeface="ＭＳ Ｐゴシック" pitchFamily="50" charset="-128"/>
                <a:ea typeface="ＭＳ Ｐゴシック" pitchFamily="50" charset="-128"/>
              </a:rPr>
              <a:t>コロナ”環境下での学校生活の現状</a:t>
            </a:r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endParaRPr lang="en-US" altLang="ja-JP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200" dirty="0" smtClean="0"/>
              <a:t>　　　　　　　　　　</a:t>
            </a:r>
            <a:r>
              <a:rPr lang="en-US" altLang="ja-JP" sz="1400" dirty="0" smtClean="0"/>
              <a:t>【</a:t>
            </a:r>
            <a:r>
              <a:rPr lang="ja-JP" altLang="en-US" sz="1400" dirty="0" smtClean="0"/>
              <a:t>出演者</a:t>
            </a:r>
            <a:r>
              <a:rPr lang="en-US" altLang="ja-JP" sz="1400" dirty="0" smtClean="0"/>
              <a:t>】 </a:t>
            </a:r>
            <a:r>
              <a:rPr lang="ja-JP" altLang="en-US" sz="1400" dirty="0" smtClean="0"/>
              <a:t>　パーソナリティ　三宅奈緒子さん</a:t>
            </a:r>
          </a:p>
          <a:p>
            <a:r>
              <a:rPr lang="ja-JP" altLang="en-US" sz="1400" dirty="0" smtClean="0"/>
              <a:t>　　　　　　　 　　　　　　　　　尼崎市教育委員会　廣田　誠さん</a:t>
            </a:r>
          </a:p>
          <a:p>
            <a:r>
              <a:rPr lang="ja-JP" altLang="en-US" sz="1400" dirty="0" smtClean="0"/>
              <a:t>　　　　　　　 　　　　　　　　　常陽中学校生徒会執行部</a:t>
            </a:r>
            <a:endParaRPr lang="en-US" altLang="ja-JP" sz="1400" dirty="0" smtClean="0"/>
          </a:p>
          <a:p>
            <a:endParaRPr lang="en-US" altLang="ja-JP" sz="14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endParaRPr lang="ja-JP" altLang="en-US" sz="1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fontAlgn="ctr"/>
            <a:endParaRPr lang="en-US" altLang="ja-JP" sz="1200" dirty="0" smtClean="0"/>
          </a:p>
          <a:p>
            <a:pPr fontAlgn="ctr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87951" y="2213522"/>
            <a:ext cx="70866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6600" b="1" dirty="0" smtClean="0">
                <a:ln w="19050">
                  <a:solidFill>
                    <a:schemeClr val="bg1"/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ea typeface="ＤＦ特太ゴシック体" pitchFamily="1" charset="-128"/>
              </a:rPr>
              <a:t>生徒会執行部</a:t>
            </a:r>
            <a:endParaRPr lang="en-US" altLang="ja-JP" sz="6600" b="1" dirty="0" smtClean="0">
              <a:ln w="19050">
                <a:solidFill>
                  <a:schemeClr val="bg1"/>
                </a:solidFill>
                <a:prstDash val="soli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ea typeface="ＤＦ特太ゴシック体" pitchFamily="1" charset="-128"/>
            </a:endParaRPr>
          </a:p>
          <a:p>
            <a:pPr algn="ctr"/>
            <a:r>
              <a:rPr lang="ja-JP" altLang="en-US" sz="6600" b="1" dirty="0" smtClean="0">
                <a:ln w="19050">
                  <a:solidFill>
                    <a:schemeClr val="bg1"/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ea typeface="ＤＦ特太ゴシック体" pitchFamily="1" charset="-128"/>
              </a:rPr>
              <a:t>ラジオ生出演</a:t>
            </a:r>
            <a:r>
              <a:rPr lang="ja-JP" altLang="en-US" sz="7200" b="1" dirty="0" smtClean="0">
                <a:ln w="19050">
                  <a:solidFill>
                    <a:schemeClr val="bg1"/>
                  </a:solidFill>
                  <a:prstDash val="solid"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ea typeface="ＤＦ特太ゴシック体" pitchFamily="1" charset="-128"/>
              </a:rPr>
              <a:t>！！</a:t>
            </a:r>
            <a:endParaRPr lang="ja-JP" altLang="en-US" sz="7200" b="1" dirty="0">
              <a:ln w="19050">
                <a:solidFill>
                  <a:schemeClr val="bg1"/>
                </a:solidFill>
                <a:prstDash val="solid"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ea typeface="ＤＦ特太ゴシック体" pitchFamily="1" charset="-128"/>
            </a:endParaRPr>
          </a:p>
        </p:txBody>
      </p:sp>
      <p:sp>
        <p:nvSpPr>
          <p:cNvPr id="28" name="ハート 27"/>
          <p:cNvSpPr/>
          <p:nvPr/>
        </p:nvSpPr>
        <p:spPr>
          <a:xfrm>
            <a:off x="4162425" y="7572375"/>
            <a:ext cx="219075" cy="190500"/>
          </a:xfrm>
          <a:prstGeom prst="hear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 fontAlgn="b">
              <a:lnSpc>
                <a:spcPct val="90000"/>
              </a:lnSpc>
            </a:pPr>
            <a:endParaRPr kumimoji="1" lang="ja-JP" altLang="en-US" sz="24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96978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シャープ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6D4F"/>
        </a:solidFill>
      </a:spPr>
      <a:bodyPr wrap="none" lIns="0" tIns="0" rIns="0" bIns="0" rtlCol="0" anchor="ctr" anchorCtr="0">
        <a:noAutofit/>
      </a:bodyPr>
      <a:lstStyle>
        <a:defPPr algn="ctr" fontAlgn="b">
          <a:lnSpc>
            <a:spcPct val="90000"/>
          </a:lnSpc>
          <a:defRPr kumimoji="1" sz="2400" dirty="0" smtClean="0">
            <a:solidFill>
              <a:schemeClr val="bg1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spDef>
    <a:txDef>
      <a:spPr>
        <a:noFill/>
      </a:spPr>
      <a:bodyPr wrap="square" lIns="0" tIns="0" rIns="0" bIns="0" rtlCol="0" anchor="ctr" anchorCtr="0">
        <a:spAutoFit/>
      </a:bodyPr>
      <a:lstStyle>
        <a:defPPr fontAlgn="ctr">
          <a:defRPr sz="180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2017-01-20T02:56:24Z</dcterms:created>
  <dcterms:modified xsi:type="dcterms:W3CDTF">2020-10-14T11:00:30Z</dcterms:modified>
</cp:coreProperties>
</file>