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76" r:id="rId1"/>
  </p:sldMasterIdLst>
  <p:notesMasterIdLst>
    <p:notesMasterId r:id="rId3"/>
  </p:notesMasterIdLst>
  <p:handoutMasterIdLst>
    <p:handoutMasterId r:id="rId4"/>
  </p:handoutMasterIdLst>
  <p:sldIdLst>
    <p:sldId id="269" r:id="rId2"/>
  </p:sldIdLst>
  <p:sldSz cx="7775575" cy="10907713"/>
  <p:notesSz cx="6735763" cy="98679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292">
          <p15:clr>
            <a:srgbClr val="A4A3A4"/>
          </p15:clr>
        </p15:guide>
        <p15:guide id="2" pos="23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77BD68"/>
    <a:srgbClr val="51B3E6"/>
    <a:srgbClr val="7B469A"/>
    <a:srgbClr val="805E43"/>
    <a:srgbClr val="A04697"/>
    <a:srgbClr val="E396B5"/>
    <a:srgbClr val="F4B053"/>
    <a:srgbClr val="9DC8DD"/>
    <a:srgbClr val="E34587"/>
    <a:srgbClr val="E86D4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9614" autoAdjust="0"/>
    <p:restoredTop sz="99507" autoAdjust="0"/>
  </p:normalViewPr>
  <p:slideViewPr>
    <p:cSldViewPr snapToGrid="0">
      <p:cViewPr>
        <p:scale>
          <a:sx n="100" d="100"/>
          <a:sy n="100" d="100"/>
        </p:scale>
        <p:origin x="-1188" y="1770"/>
      </p:cViewPr>
      <p:guideLst>
        <p:guide orient="horz" pos="3435"/>
        <p:guide pos="244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-2148" y="-108"/>
      </p:cViewPr>
      <p:guideLst>
        <p:guide orient="horz" pos="3108"/>
        <p:guide pos="2122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5" y="0"/>
            <a:ext cx="2919318" cy="493171"/>
          </a:xfrm>
          <a:prstGeom prst="rect">
            <a:avLst/>
          </a:prstGeom>
        </p:spPr>
        <p:txBody>
          <a:bodyPr vert="horz" lIns="85400" tIns="42701" rIns="85400" bIns="42701" rtlCol="0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989" y="0"/>
            <a:ext cx="2919318" cy="493171"/>
          </a:xfrm>
          <a:prstGeom prst="rect">
            <a:avLst/>
          </a:prstGeom>
        </p:spPr>
        <p:txBody>
          <a:bodyPr vert="horz" lIns="85400" tIns="42701" rIns="85400" bIns="42701" rtlCol="0"/>
          <a:lstStyle>
            <a:lvl1pPr algn="r">
              <a:defRPr sz="1000"/>
            </a:lvl1pPr>
          </a:lstStyle>
          <a:p>
            <a:fld id="{EA4C0380-2DE9-498B-B68D-60B46204BA80}" type="datetimeFigureOut">
              <a:rPr kumimoji="1" lang="ja-JP" altLang="en-US" smtClean="0"/>
              <a:pPr/>
              <a:t>2020/10/14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5" y="9373236"/>
            <a:ext cx="2919318" cy="493170"/>
          </a:xfrm>
          <a:prstGeom prst="rect">
            <a:avLst/>
          </a:prstGeom>
        </p:spPr>
        <p:txBody>
          <a:bodyPr vert="horz" lIns="85400" tIns="42701" rIns="85400" bIns="42701" rtlCol="0" anchor="b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989" y="9373236"/>
            <a:ext cx="2919318" cy="493170"/>
          </a:xfrm>
          <a:prstGeom prst="rect">
            <a:avLst/>
          </a:prstGeom>
        </p:spPr>
        <p:txBody>
          <a:bodyPr vert="horz" lIns="85400" tIns="42701" rIns="85400" bIns="42701" rtlCol="0" anchor="b"/>
          <a:lstStyle>
            <a:lvl1pPr algn="r">
              <a:defRPr sz="1000"/>
            </a:lvl1pPr>
          </a:lstStyle>
          <a:p>
            <a:fld id="{78A262EF-70DF-4926-8929-0A60A2E81DC8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385405215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7" y="3"/>
            <a:ext cx="2918830" cy="495107"/>
          </a:xfrm>
          <a:prstGeom prst="rect">
            <a:avLst/>
          </a:prstGeom>
        </p:spPr>
        <p:txBody>
          <a:bodyPr vert="horz" lIns="90748" tIns="45374" rIns="90748" bIns="45374" rtlCol="0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81" y="3"/>
            <a:ext cx="2918830" cy="495107"/>
          </a:xfrm>
          <a:prstGeom prst="rect">
            <a:avLst/>
          </a:prstGeom>
        </p:spPr>
        <p:txBody>
          <a:bodyPr vert="horz" lIns="90748" tIns="45374" rIns="90748" bIns="45374" rtlCol="0"/>
          <a:lstStyle>
            <a:lvl1pPr algn="r">
              <a:defRPr sz="1000"/>
            </a:lvl1pPr>
          </a:lstStyle>
          <a:p>
            <a:fld id="{70F99883-74AE-4A2C-81B7-5B86A08198C0}" type="datetimeFigureOut">
              <a:rPr kumimoji="1" lang="ja-JP" altLang="en-US" smtClean="0"/>
              <a:pPr/>
              <a:t>2020/10/14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81225" y="1231900"/>
            <a:ext cx="237331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48" tIns="45374" rIns="90748" bIns="45374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931"/>
            <a:ext cx="5388610" cy="3885485"/>
          </a:xfrm>
          <a:prstGeom prst="rect">
            <a:avLst/>
          </a:prstGeom>
        </p:spPr>
        <p:txBody>
          <a:bodyPr vert="horz" lIns="90748" tIns="45374" rIns="90748" bIns="45374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7" y="9372797"/>
            <a:ext cx="2918830" cy="495106"/>
          </a:xfrm>
          <a:prstGeom prst="rect">
            <a:avLst/>
          </a:prstGeom>
        </p:spPr>
        <p:txBody>
          <a:bodyPr vert="horz" lIns="90748" tIns="45374" rIns="90748" bIns="45374" rtlCol="0" anchor="b"/>
          <a:lstStyle>
            <a:lvl1pPr algn="l">
              <a:defRPr sz="10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81" y="9372797"/>
            <a:ext cx="2918830" cy="495106"/>
          </a:xfrm>
          <a:prstGeom prst="rect">
            <a:avLst/>
          </a:prstGeom>
        </p:spPr>
        <p:txBody>
          <a:bodyPr vert="horz" lIns="90748" tIns="45374" rIns="90748" bIns="45374" rtlCol="0" anchor="b"/>
          <a:lstStyle>
            <a:lvl1pPr algn="r">
              <a:defRPr sz="1000"/>
            </a:lvl1pPr>
          </a:lstStyle>
          <a:p>
            <a:fld id="{ACD93CC5-A9B8-46A1-B8C3-70AA73E05DA2}" type="slidenum">
              <a:rPr kumimoji="1" lang="ja-JP" altLang="en-US" smtClean="0"/>
              <a:pPr/>
              <a:t>&lt;#&gt;</a:t>
            </a:fld>
            <a:endParaRPr kumimoji="1" lang="ja-JP" altLang="en-US" dirty="0"/>
          </a:p>
        </p:txBody>
      </p:sp>
    </p:spTree>
    <p:extLst>
      <p:ext uri="{BB962C8B-B14F-4D97-AF65-F5344CB8AC3E}">
        <p14:creationId xmlns="" xmlns:p14="http://schemas.microsoft.com/office/powerpoint/2010/main" val="36700229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41"/>
            </a:lvl1pPr>
            <a:lvl2pPr marL="388757" indent="0" algn="ctr">
              <a:buNone/>
              <a:defRPr sz="1701"/>
            </a:lvl2pPr>
            <a:lvl3pPr marL="777514" indent="0" algn="ctr">
              <a:buNone/>
              <a:defRPr sz="1531"/>
            </a:lvl3pPr>
            <a:lvl4pPr marL="1166271" indent="0" algn="ctr">
              <a:buNone/>
              <a:defRPr sz="1360"/>
            </a:lvl4pPr>
            <a:lvl5pPr marL="1555029" indent="0" algn="ctr">
              <a:buNone/>
              <a:defRPr sz="1360"/>
            </a:lvl5pPr>
            <a:lvl6pPr marL="1943786" indent="0" algn="ctr">
              <a:buNone/>
              <a:defRPr sz="1360"/>
            </a:lvl6pPr>
            <a:lvl7pPr marL="2332543" indent="0" algn="ctr">
              <a:buNone/>
              <a:defRPr sz="1360"/>
            </a:lvl7pPr>
            <a:lvl8pPr marL="2721300" indent="0" algn="ctr">
              <a:buNone/>
              <a:defRPr sz="1360"/>
            </a:lvl8pPr>
            <a:lvl9pPr marL="3110057" indent="0" algn="ctr">
              <a:buNone/>
              <a:defRPr sz="136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4A3B7E-DD21-4048-88F3-59665D8E8CDB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903F17-9641-4B84-A974-7D55D06F1897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&lt;#&gt;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1089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4DBB-917B-4186-A703-7409F7CF8E5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2B72EE-4B45-425F-B500-026DA88CB77F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&lt;#&gt;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23652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5"/>
            <a:ext cx="1676608" cy="9243783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5"/>
            <a:ext cx="4932630" cy="924378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4D20DD-EE55-4DDE-BB8B-8D151B9371C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60586A-009D-4946-86B1-6BEB0D580BF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&lt;#&gt;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5280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988" y="2903538"/>
            <a:ext cx="6705600" cy="69215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E7DE13-46BE-4B37-9FBB-8FA2A87D7224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7FC707-0A99-4B85-9C38-B64E72987C1E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&lt;#&gt;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5520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5102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41">
                <a:solidFill>
                  <a:schemeClr val="tx1"/>
                </a:solidFill>
              </a:defRPr>
            </a:lvl1pPr>
            <a:lvl2pPr marL="388757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2pPr>
            <a:lvl3pPr marL="777514" indent="0">
              <a:buNone/>
              <a:defRPr sz="1531">
                <a:solidFill>
                  <a:schemeClr val="tx1">
                    <a:tint val="75000"/>
                  </a:schemeClr>
                </a:solidFill>
              </a:defRPr>
            </a:lvl3pPr>
            <a:lvl4pPr marL="1166271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5029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786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2543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13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10057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84D596-71CB-401C-BE2A-FF96587D8E9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9CCBC2-8C21-4C9A-A2A0-C4F7CFD13B61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&lt;#&gt;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92403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3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3FDC24-657B-46BD-9F76-F6EB56EE60B7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8B99DA-1B7B-4D03-B44C-EA0B6BFD2A8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&lt;#&gt;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63169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4" y="2673905"/>
            <a:ext cx="32894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4" y="3984345"/>
            <a:ext cx="32894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5" y="2673905"/>
            <a:ext cx="3305632" cy="13104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41" b="1"/>
            </a:lvl1pPr>
            <a:lvl2pPr marL="388757" indent="0">
              <a:buNone/>
              <a:defRPr sz="1701" b="1"/>
            </a:lvl2pPr>
            <a:lvl3pPr marL="777514" indent="0">
              <a:buNone/>
              <a:defRPr sz="1531" b="1"/>
            </a:lvl3pPr>
            <a:lvl4pPr marL="1166271" indent="0">
              <a:buNone/>
              <a:defRPr sz="1360" b="1"/>
            </a:lvl4pPr>
            <a:lvl5pPr marL="1555029" indent="0">
              <a:buNone/>
              <a:defRPr sz="1360" b="1"/>
            </a:lvl5pPr>
            <a:lvl6pPr marL="1943786" indent="0">
              <a:buNone/>
              <a:defRPr sz="1360" b="1"/>
            </a:lvl6pPr>
            <a:lvl7pPr marL="2332543" indent="0">
              <a:buNone/>
              <a:defRPr sz="1360" b="1"/>
            </a:lvl7pPr>
            <a:lvl8pPr marL="2721300" indent="0">
              <a:buNone/>
              <a:defRPr sz="1360" b="1"/>
            </a:lvl8pPr>
            <a:lvl9pPr marL="3110057" indent="0">
              <a:buNone/>
              <a:defRPr sz="136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5" y="3984345"/>
            <a:ext cx="3305632" cy="58603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244564-11C5-49CA-A6C6-0EFA5B9EEF59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0FB411-F8C4-4E71-AA2F-EFB8BA585732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&lt;#&gt;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9328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988" y="581025"/>
            <a:ext cx="6705600" cy="21082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3C5F0A-E814-4F5B-8509-4826EF6EAFAD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3135D-753B-4641-9B40-F5C756AB03B8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&lt;#&gt;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759063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9F838-D727-4C3D-981F-C91357BA972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37CFDE-7B0F-4037-894D-A6CABA6358C6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&lt;#&gt;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6630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2721"/>
            </a:lvl1pPr>
            <a:lvl2pPr>
              <a:defRPr sz="2381"/>
            </a:lvl2pPr>
            <a:lvl3pPr>
              <a:defRPr sz="2041"/>
            </a:lvl3pPr>
            <a:lvl4pPr>
              <a:defRPr sz="1701"/>
            </a:lvl4pPr>
            <a:lvl5pPr>
              <a:defRPr sz="1701"/>
            </a:lvl5pPr>
            <a:lvl6pPr>
              <a:defRPr sz="1701"/>
            </a:lvl6pPr>
            <a:lvl7pPr>
              <a:defRPr sz="1701"/>
            </a:lvl7pPr>
            <a:lvl8pPr>
              <a:defRPr sz="1701"/>
            </a:lvl8pPr>
            <a:lvl9pPr>
              <a:defRPr sz="1701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578700-CC02-43A7-8D67-617F0C9B34C3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7CBD56-090A-4AA6-BB18-0A87B6BE4240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&lt;#&gt;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67104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1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2721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1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721"/>
            </a:lvl1pPr>
            <a:lvl2pPr marL="388757" indent="0">
              <a:buNone/>
              <a:defRPr sz="2381"/>
            </a:lvl2pPr>
            <a:lvl3pPr marL="777514" indent="0">
              <a:buNone/>
              <a:defRPr sz="2041"/>
            </a:lvl3pPr>
            <a:lvl4pPr marL="1166271" indent="0">
              <a:buNone/>
              <a:defRPr sz="1701"/>
            </a:lvl4pPr>
            <a:lvl5pPr marL="1555029" indent="0">
              <a:buNone/>
              <a:defRPr sz="1701"/>
            </a:lvl5pPr>
            <a:lvl6pPr marL="1943786" indent="0">
              <a:buNone/>
              <a:defRPr sz="1701"/>
            </a:lvl6pPr>
            <a:lvl7pPr marL="2332543" indent="0">
              <a:buNone/>
              <a:defRPr sz="1701"/>
            </a:lvl7pPr>
            <a:lvl8pPr marL="2721300" indent="0">
              <a:buNone/>
              <a:defRPr sz="1701"/>
            </a:lvl8pPr>
            <a:lvl9pPr marL="3110057" indent="0">
              <a:buNone/>
              <a:defRPr sz="1701"/>
            </a:lvl9pPr>
          </a:lstStyle>
          <a:p>
            <a:pPr lvl="0"/>
            <a:r>
              <a:rPr lang="ja-JP" altLang="en-US" noProof="0" dirty="0"/>
              <a:t>図を追加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60"/>
            </a:lvl1pPr>
            <a:lvl2pPr marL="388757" indent="0">
              <a:buNone/>
              <a:defRPr sz="1190"/>
            </a:lvl2pPr>
            <a:lvl3pPr marL="777514" indent="0">
              <a:buNone/>
              <a:defRPr sz="1020"/>
            </a:lvl3pPr>
            <a:lvl4pPr marL="1166271" indent="0">
              <a:buNone/>
              <a:defRPr sz="850"/>
            </a:lvl4pPr>
            <a:lvl5pPr marL="1555029" indent="0">
              <a:buNone/>
              <a:defRPr sz="850"/>
            </a:lvl5pPr>
            <a:lvl6pPr marL="1943786" indent="0">
              <a:buNone/>
              <a:defRPr sz="850"/>
            </a:lvl6pPr>
            <a:lvl7pPr marL="2332543" indent="0">
              <a:buNone/>
              <a:defRPr sz="850"/>
            </a:lvl7pPr>
            <a:lvl8pPr marL="2721300" indent="0">
              <a:buNone/>
              <a:defRPr sz="850"/>
            </a:lvl8pPr>
            <a:lvl9pPr marL="3110057" indent="0">
              <a:buNone/>
              <a:defRPr sz="8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534988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CF08AA-2110-42CD-8773-E3A4EF59A3C2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10/14/2020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4925" y="10109200"/>
            <a:ext cx="26257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163" y="10109200"/>
            <a:ext cx="1749425" cy="5810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9A334-02AD-4810-8742-6DB93C5EA25A}" type="slidenum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&lt;#&gt;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146341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="" xmlns:p14="http://schemas.microsoft.com/office/powerpoint/2010/main" val="3447465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xStyles>
    <p:titleStyle>
      <a:lvl1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2pPr>
      <a:lvl3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3pPr>
      <a:lvl4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4pPr>
      <a:lvl5pPr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5pPr>
      <a:lvl6pPr marL="4572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6pPr>
      <a:lvl7pPr marL="9144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7pPr>
      <a:lvl8pPr marL="13716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8pPr>
      <a:lvl9pPr marL="1828800" algn="l" defTabSz="776288" rtl="0" fontAlgn="base">
        <a:lnSpc>
          <a:spcPct val="90000"/>
        </a:lnSpc>
        <a:spcBef>
          <a:spcPct val="0"/>
        </a:spcBef>
        <a:spcAft>
          <a:spcPct val="0"/>
        </a:spcAft>
        <a:defRPr kumimoji="1" sz="3700">
          <a:solidFill>
            <a:schemeClr val="tx1"/>
          </a:solidFill>
          <a:latin typeface="Calibri Light"/>
          <a:ea typeface="ＭＳ Ｐゴシック" pitchFamily="50" charset="-128"/>
        </a:defRPr>
      </a:lvl9pPr>
    </p:titleStyle>
    <p:bodyStyle>
      <a:lvl1pPr marL="193675" indent="-193675" algn="l" defTabSz="776288" rtl="0" fontAlgn="base">
        <a:lnSpc>
          <a:spcPct val="90000"/>
        </a:lnSpc>
        <a:spcBef>
          <a:spcPts val="850"/>
        </a:spcBef>
        <a:spcAft>
          <a:spcPct val="0"/>
        </a:spcAft>
        <a:buFont typeface="Arial" pitchFamily="34" charset="0"/>
        <a:buChar char="•"/>
        <a:defRPr kumimoji="1"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2613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48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747838" indent="-193675" algn="l" defTabSz="776288" rtl="0" fontAlgn="base">
        <a:lnSpc>
          <a:spcPct val="90000"/>
        </a:lnSpc>
        <a:spcBef>
          <a:spcPts val="425"/>
        </a:spcBef>
        <a:spcAft>
          <a:spcPct val="0"/>
        </a:spcAft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2138164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526922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915679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304436" indent="-194379" algn="l" defTabSz="777514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1pPr>
      <a:lvl2pPr marL="3887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2pPr>
      <a:lvl3pPr marL="777514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3pPr>
      <a:lvl4pPr marL="1166271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4pPr>
      <a:lvl5pPr marL="1555029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5pPr>
      <a:lvl6pPr marL="1943786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6pPr>
      <a:lvl7pPr marL="2332543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7pPr>
      <a:lvl8pPr marL="2721300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8pPr>
      <a:lvl9pPr marL="3110057" algn="l" defTabSz="777514" rtl="0" eaLnBrk="1" latinLnBrk="0" hangingPunct="1">
        <a:defRPr kumimoji="1" sz="153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図 1" descr="PPT_11-03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535" t="1065" r="1535" b="1065"/>
          <a:stretch/>
        </p:blipFill>
        <p:spPr>
          <a:xfrm>
            <a:off x="25987" y="15095"/>
            <a:ext cx="7749588" cy="10892618"/>
          </a:xfrm>
          <a:prstGeom prst="rect">
            <a:avLst/>
          </a:prstGeom>
        </p:spPr>
      </p:pic>
      <p:sp>
        <p:nvSpPr>
          <p:cNvPr id="7" name="テキスト ボックス 6"/>
          <p:cNvSpPr txBox="1"/>
          <p:nvPr/>
        </p:nvSpPr>
        <p:spPr>
          <a:xfrm>
            <a:off x="817605" y="4714876"/>
            <a:ext cx="6203092" cy="1661993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spAutoFit/>
          </a:bodyPr>
          <a:lstStyle/>
          <a:p>
            <a:pPr algn="ctr" fontAlgn="b"/>
            <a:r>
              <a:rPr lang="en-US" altLang="ja-JP" sz="3600" b="1" dirty="0" smtClean="0">
                <a:latin typeface="+mj-lt"/>
                <a:ea typeface="メイリオ" panose="020B0604030504040204" pitchFamily="50" charset="-128"/>
                <a:cs typeface="メイリオ" panose="020B0604030504040204" pitchFamily="50" charset="-128"/>
              </a:rPr>
              <a:t>FM</a:t>
            </a:r>
            <a:r>
              <a:rPr lang="ja-JP" altLang="en-US" sz="3600" b="1" dirty="0" smtClean="0">
                <a:latin typeface="+mj-lt"/>
                <a:ea typeface="メイリオ" panose="020B0604030504040204" pitchFamily="50" charset="-128"/>
                <a:cs typeface="メイリオ" panose="020B0604030504040204" pitchFamily="50" charset="-128"/>
              </a:rPr>
              <a:t>あまがさき　</a:t>
            </a:r>
            <a:endParaRPr lang="en-US" altLang="ja-JP" sz="3600" b="1" dirty="0" smtClean="0"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"/>
            <a:r>
              <a:rPr kumimoji="1" lang="ja-JP" altLang="en-US" sz="3600" b="1" dirty="0" smtClean="0">
                <a:latin typeface="+mj-lt"/>
                <a:ea typeface="メイリオ" panose="020B0604030504040204" pitchFamily="50" charset="-128"/>
                <a:cs typeface="メイリオ" panose="020B0604030504040204" pitchFamily="50" charset="-128"/>
              </a:rPr>
              <a:t>１０月１６日（金）　</a:t>
            </a:r>
            <a:endParaRPr kumimoji="1" lang="en-US" altLang="ja-JP" sz="3600" b="1" dirty="0" smtClean="0"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 fontAlgn="b"/>
            <a:r>
              <a:rPr kumimoji="1" lang="ja-JP" altLang="en-US" sz="3600" b="1" dirty="0" smtClean="0">
                <a:latin typeface="+mj-lt"/>
                <a:ea typeface="メイリオ" panose="020B0604030504040204" pitchFamily="50" charset="-128"/>
                <a:cs typeface="メイリオ" panose="020B0604030504040204" pitchFamily="50" charset="-128"/>
              </a:rPr>
              <a:t>１７：４０～</a:t>
            </a:r>
            <a:r>
              <a:rPr kumimoji="1" lang="ja-JP" altLang="en-US" sz="3600" b="1" dirty="0" smtClean="0">
                <a:latin typeface="+mj-lt"/>
                <a:ea typeface="メイリオ" panose="020B0604030504040204" pitchFamily="50" charset="-128"/>
                <a:cs typeface="メイリオ" panose="020B0604030504040204" pitchFamily="50" charset="-128"/>
              </a:rPr>
              <a:t>１８：００</a:t>
            </a:r>
            <a:endParaRPr kumimoji="1" lang="ja-JP" altLang="en-US" sz="3600" b="1" dirty="0">
              <a:latin typeface="+mj-lt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角丸四角形 7"/>
          <p:cNvSpPr/>
          <p:nvPr/>
        </p:nvSpPr>
        <p:spPr>
          <a:xfrm>
            <a:off x="750872" y="6619875"/>
            <a:ext cx="6264696" cy="3819525"/>
          </a:xfrm>
          <a:prstGeom prst="roundRect">
            <a:avLst>
              <a:gd name="adj" fmla="val 6288"/>
            </a:avLst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0" tIns="0" rIns="0" bIns="0" rtlCol="0" anchor="ctr" anchorCtr="0">
            <a:noAutofit/>
          </a:bodyPr>
          <a:lstStyle/>
          <a:p>
            <a:pPr algn="ctr" fontAlgn="ctr"/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9" name="片側の 2 つの角を丸めた四角形 8"/>
          <p:cNvSpPr/>
          <p:nvPr/>
        </p:nvSpPr>
        <p:spPr>
          <a:xfrm>
            <a:off x="722367" y="6691182"/>
            <a:ext cx="6316607" cy="478243"/>
          </a:xfrm>
          <a:prstGeom prst="round2SameRect">
            <a:avLst>
              <a:gd name="adj1" fmla="val 26260"/>
              <a:gd name="adj2" fmla="val 0"/>
            </a:avLst>
          </a:prstGeom>
          <a:solidFill>
            <a:srgbClr val="77531E"/>
          </a:solidFill>
        </p:spPr>
        <p:txBody>
          <a:bodyPr wrap="square" lIns="0" tIns="0" rIns="0" bIns="0" rtlCol="0" anchor="ctr" anchorCtr="0">
            <a:noAutofit/>
          </a:bodyPr>
          <a:lstStyle/>
          <a:p>
            <a:pPr algn="ctr" fontAlgn="ctr"/>
            <a:r>
              <a:rPr kumimoji="1"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番組詳細</a:t>
            </a:r>
            <a:endParaRPr kumimoji="1" lang="ja-JP" altLang="en-US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968628" y="7562850"/>
            <a:ext cx="5873785" cy="2862322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pPr fontAlgn="ctr"/>
            <a:r>
              <a:rPr lang="ja-JP" altLang="en-US" sz="1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　　　　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番組名 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みやけなおこの　　あいあいワールド</a:t>
            </a:r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ctr"/>
            <a:endParaRPr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fontAlgn="ctr"/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コーナータイトル</a:t>
            </a:r>
            <a:r>
              <a:rPr lang="en-US" altLang="ja-JP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】</a:t>
            </a:r>
            <a:r>
              <a:rPr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400" dirty="0" smtClean="0"/>
              <a:t> </a:t>
            </a:r>
            <a:r>
              <a:rPr lang="en-US" altLang="ja-JP" sz="1400" dirty="0" smtClean="0"/>
              <a:t>『</a:t>
            </a:r>
            <a:r>
              <a:rPr lang="ja-JP" altLang="en-US" sz="1400" dirty="0" smtClean="0"/>
              <a:t>顔晴れ！</a:t>
            </a:r>
            <a:r>
              <a:rPr lang="ja-JP" altLang="en-US" sz="1400" dirty="0" err="1" smtClean="0"/>
              <a:t>あまっ</a:t>
            </a:r>
            <a:r>
              <a:rPr lang="ja-JP" altLang="en-US" sz="1400" dirty="0" smtClean="0"/>
              <a:t>子応援団</a:t>
            </a:r>
            <a:r>
              <a:rPr lang="en-US" altLang="ja-JP" sz="1400" dirty="0" smtClean="0"/>
              <a:t>』</a:t>
            </a:r>
          </a:p>
          <a:p>
            <a:pPr fontAlgn="ctr"/>
            <a:endParaRPr lang="en-US" altLang="ja-JP" sz="1400" dirty="0" smtClean="0"/>
          </a:p>
          <a:p>
            <a:r>
              <a:rPr lang="ja-JP" altLang="en-US" sz="1400" dirty="0" smtClean="0"/>
              <a:t>　　　　　　　　　</a:t>
            </a:r>
            <a:r>
              <a:rPr lang="en-US" altLang="ja-JP" sz="1400" dirty="0" smtClean="0"/>
              <a:t>【</a:t>
            </a:r>
            <a:r>
              <a:rPr lang="ja-JP" altLang="en-US" sz="1400" dirty="0" smtClean="0"/>
              <a:t>テーマ</a:t>
            </a:r>
            <a:r>
              <a:rPr lang="en-US" altLang="ja-JP" sz="1400" dirty="0" smtClean="0"/>
              <a:t>】</a:t>
            </a:r>
            <a:r>
              <a:rPr lang="ja-JP" altLang="en-US" sz="1400" dirty="0" smtClean="0"/>
              <a:t> 　</a:t>
            </a:r>
            <a:r>
              <a:rPr lang="ja-JP" altLang="en-US" sz="1200" dirty="0" smtClean="0"/>
              <a:t> </a:t>
            </a:r>
            <a:r>
              <a:rPr lang="ja-JP" altLang="en-US" sz="1200" dirty="0" smtClean="0">
                <a:latin typeface="ＭＳ Ｐゴシック" pitchFamily="50" charset="-128"/>
                <a:ea typeface="ＭＳ Ｐゴシック" pitchFamily="50" charset="-128"/>
              </a:rPr>
              <a:t>（１）“</a:t>
            </a:r>
            <a:r>
              <a:rPr lang="ja-JP" altLang="en-US" sz="1200" b="1" u="sng" dirty="0" smtClean="0">
                <a:latin typeface="ＭＳ Ｐゴシック" pitchFamily="50" charset="-128"/>
                <a:ea typeface="ＭＳ Ｐゴシック" pitchFamily="50" charset="-128"/>
              </a:rPr>
              <a:t>顔晴っている中学生”の声　</a:t>
            </a:r>
            <a:r>
              <a:rPr lang="ja-JP" altLang="en-US" sz="1200" dirty="0" smtClean="0">
                <a:latin typeface="ＭＳ Ｐゴシック" pitchFamily="50" charset="-128"/>
                <a:ea typeface="ＭＳ Ｐゴシック" pitchFamily="50" charset="-128"/>
              </a:rPr>
              <a:t>　</a:t>
            </a:r>
            <a:r>
              <a:rPr lang="ja-JP" altLang="en-US" sz="1200" b="1" dirty="0" smtClean="0">
                <a:latin typeface="ＭＳ Ｐゴシック" pitchFamily="50" charset="-128"/>
                <a:ea typeface="ＭＳ Ｐゴシック" pitchFamily="50" charset="-128"/>
              </a:rPr>
              <a:t>←ここで出演をします</a:t>
            </a:r>
            <a:r>
              <a:rPr lang="en-US" altLang="ja-JP" sz="1200" b="1" dirty="0" smtClean="0">
                <a:latin typeface="ＭＳ Ｐゴシック" pitchFamily="50" charset="-128"/>
                <a:ea typeface="ＭＳ Ｐゴシック" pitchFamily="50" charset="-128"/>
              </a:rPr>
              <a:t>!</a:t>
            </a:r>
            <a:endParaRPr lang="ja-JP" altLang="en-US" sz="1200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1200" dirty="0" smtClean="0">
                <a:latin typeface="ＭＳ Ｐゴシック" pitchFamily="50" charset="-128"/>
                <a:ea typeface="ＭＳ Ｐゴシック" pitchFamily="50" charset="-128"/>
              </a:rPr>
              <a:t>　　　　　</a:t>
            </a:r>
            <a:r>
              <a:rPr lang="en-US" sz="1200" dirty="0" smtClean="0">
                <a:latin typeface="ＭＳ Ｐゴシック" pitchFamily="50" charset="-128"/>
                <a:ea typeface="ＭＳ Ｐゴシック" pitchFamily="50" charset="-128"/>
              </a:rPr>
              <a:t> </a:t>
            </a:r>
            <a:r>
              <a:rPr lang="ja-JP" altLang="en-US" sz="1200" dirty="0" smtClean="0">
                <a:latin typeface="ＭＳ Ｐゴシック" pitchFamily="50" charset="-128"/>
                <a:ea typeface="ＭＳ Ｐゴシック" pitchFamily="50" charset="-128"/>
              </a:rPr>
              <a:t>　　　　　　　　　　　　　</a:t>
            </a:r>
            <a:r>
              <a:rPr lang="en-US" sz="1200" dirty="0" smtClean="0">
                <a:latin typeface="ＭＳ Ｐゴシック" pitchFamily="50" charset="-128"/>
                <a:ea typeface="ＭＳ Ｐゴシック" pitchFamily="50" charset="-128"/>
              </a:rPr>
              <a:t> </a:t>
            </a:r>
            <a:r>
              <a:rPr lang="ja-JP" altLang="en-US" sz="1200" dirty="0" smtClean="0">
                <a:latin typeface="ＭＳ Ｐゴシック" pitchFamily="50" charset="-128"/>
                <a:ea typeface="ＭＳ Ｐゴシック" pitchFamily="50" charset="-128"/>
              </a:rPr>
              <a:t>（２）“</a:t>
            </a:r>
            <a:r>
              <a:rPr lang="en-US" sz="1200" dirty="0" smtClean="0">
                <a:latin typeface="ＭＳ Ｐゴシック" pitchFamily="50" charset="-128"/>
                <a:ea typeface="ＭＳ Ｐゴシック" pitchFamily="50" charset="-128"/>
              </a:rPr>
              <a:t>with</a:t>
            </a:r>
            <a:r>
              <a:rPr lang="ja-JP" altLang="en-US" sz="1200" dirty="0" smtClean="0">
                <a:latin typeface="ＭＳ Ｐゴシック" pitchFamily="50" charset="-128"/>
                <a:ea typeface="ＭＳ Ｐゴシック" pitchFamily="50" charset="-128"/>
              </a:rPr>
              <a:t>コロナ”環境下での学校生活の現状</a:t>
            </a:r>
            <a:endParaRPr lang="en-US" altLang="ja-JP" sz="1200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endParaRPr lang="en-US" altLang="ja-JP" sz="1200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r>
              <a:rPr lang="ja-JP" altLang="en-US" sz="1200" dirty="0" smtClean="0"/>
              <a:t>　　　　　　　　　　</a:t>
            </a:r>
            <a:r>
              <a:rPr lang="en-US" altLang="ja-JP" sz="1400" dirty="0" smtClean="0"/>
              <a:t>【</a:t>
            </a:r>
            <a:r>
              <a:rPr lang="ja-JP" altLang="en-US" sz="1400" dirty="0" smtClean="0"/>
              <a:t>出演者</a:t>
            </a:r>
            <a:r>
              <a:rPr lang="en-US" altLang="ja-JP" sz="1400" dirty="0" smtClean="0"/>
              <a:t>】 </a:t>
            </a:r>
            <a:r>
              <a:rPr lang="ja-JP" altLang="en-US" sz="1400" dirty="0" smtClean="0"/>
              <a:t>　パーソナリティ　三宅奈緒子さん</a:t>
            </a:r>
          </a:p>
          <a:p>
            <a:r>
              <a:rPr lang="ja-JP" altLang="en-US" sz="1400" dirty="0" smtClean="0"/>
              <a:t>　　　　　　　 　　　　　　　　　尼崎市教育委員会　廣田　誠さん</a:t>
            </a:r>
          </a:p>
          <a:p>
            <a:r>
              <a:rPr lang="ja-JP" altLang="en-US" sz="1400" dirty="0" smtClean="0"/>
              <a:t>　　　　　　　 　　　　　　　　　常陽中学校生徒会執行部</a:t>
            </a:r>
            <a:endParaRPr lang="en-US" altLang="ja-JP" sz="1400" dirty="0" smtClean="0"/>
          </a:p>
          <a:p>
            <a:endParaRPr lang="en-US" altLang="ja-JP" sz="1400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endParaRPr lang="ja-JP" altLang="en-US" sz="1200" dirty="0" smtClean="0">
              <a:latin typeface="ＭＳ Ｐゴシック" pitchFamily="50" charset="-128"/>
              <a:ea typeface="ＭＳ Ｐゴシック" pitchFamily="50" charset="-128"/>
            </a:endParaRPr>
          </a:p>
          <a:p>
            <a:pPr fontAlgn="ctr"/>
            <a:endParaRPr lang="en-US" altLang="ja-JP" sz="1200" dirty="0" smtClean="0"/>
          </a:p>
          <a:p>
            <a:pPr fontAlgn="ctr"/>
            <a:endParaRPr lang="en-US" altLang="ja-JP" sz="12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387951" y="2213522"/>
            <a:ext cx="708660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ja-JP" altLang="en-US" sz="6600" b="1" dirty="0" smtClean="0">
                <a:ln w="19050">
                  <a:solidFill>
                    <a:schemeClr val="bg1"/>
                  </a:solidFill>
                  <a:prstDash val="solid"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ea typeface="ＤＦ特太ゴシック体" pitchFamily="1" charset="-128"/>
              </a:rPr>
              <a:t>生徒会執行部</a:t>
            </a:r>
            <a:endParaRPr lang="en-US" altLang="ja-JP" sz="6600" b="1" dirty="0" smtClean="0">
              <a:ln w="19050">
                <a:solidFill>
                  <a:schemeClr val="bg1"/>
                </a:solidFill>
                <a:prstDash val="solid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ea typeface="ＤＦ特太ゴシック体" pitchFamily="1" charset="-128"/>
            </a:endParaRPr>
          </a:p>
          <a:p>
            <a:pPr algn="ctr"/>
            <a:r>
              <a:rPr lang="ja-JP" altLang="en-US" sz="6600" b="1" dirty="0" smtClean="0">
                <a:ln w="19050">
                  <a:solidFill>
                    <a:schemeClr val="bg1"/>
                  </a:solidFill>
                  <a:prstDash val="solid"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ea typeface="ＤＦ特太ゴシック体" pitchFamily="1" charset="-128"/>
              </a:rPr>
              <a:t>ラジオ生出演</a:t>
            </a:r>
            <a:r>
              <a:rPr lang="ja-JP" altLang="en-US" sz="7200" b="1" dirty="0" smtClean="0">
                <a:ln w="19050">
                  <a:solidFill>
                    <a:schemeClr val="bg1"/>
                  </a:solidFill>
                  <a:prstDash val="solid"/>
                </a:ln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ea typeface="ＤＦ特太ゴシック体" pitchFamily="1" charset="-128"/>
              </a:rPr>
              <a:t>！！</a:t>
            </a:r>
            <a:endParaRPr lang="ja-JP" altLang="en-US" sz="7200" b="1" dirty="0">
              <a:ln w="19050">
                <a:solidFill>
                  <a:schemeClr val="bg1"/>
                </a:solidFill>
                <a:prstDash val="solid"/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ea typeface="ＤＦ特太ゴシック体" pitchFamily="1" charset="-128"/>
            </a:endParaRPr>
          </a:p>
        </p:txBody>
      </p:sp>
      <p:sp>
        <p:nvSpPr>
          <p:cNvPr id="28" name="ハート 27"/>
          <p:cNvSpPr/>
          <p:nvPr/>
        </p:nvSpPr>
        <p:spPr>
          <a:xfrm>
            <a:off x="4162425" y="7572375"/>
            <a:ext cx="219075" cy="190500"/>
          </a:xfrm>
          <a:prstGeom prst="hear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0" tIns="0" rIns="0" bIns="0" rtlCol="0" anchor="ctr" anchorCtr="0">
            <a:noAutofit/>
          </a:bodyPr>
          <a:lstStyle/>
          <a:p>
            <a:pPr algn="ctr" fontAlgn="b">
              <a:lnSpc>
                <a:spcPct val="90000"/>
              </a:lnSpc>
            </a:pPr>
            <a:endParaRPr kumimoji="1" lang="ja-JP" altLang="en-US" sz="24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1296978"/>
      </p:ext>
    </p:extLst>
  </p:cSld>
  <p:clrMapOvr>
    <a:masterClrMapping/>
  </p:clrMapOvr>
</p:sld>
</file>

<file path=ppt/theme/theme1.xml><?xml version="1.0" encoding="utf-8"?>
<a:theme xmlns:a="http://schemas.openxmlformats.org/drawingml/2006/main" name="1_ガイド入りテンプレートサンプル20130531三木さん">
  <a:themeElements>
    <a:clrScheme name="シャープ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E86D4F"/>
        </a:solidFill>
      </a:spPr>
      <a:bodyPr wrap="none" lIns="0" tIns="0" rIns="0" bIns="0" rtlCol="0" anchor="ctr" anchorCtr="0">
        <a:noAutofit/>
      </a:bodyPr>
      <a:lstStyle>
        <a:defPPr algn="ctr" fontAlgn="b">
          <a:lnSpc>
            <a:spcPct val="90000"/>
          </a:lnSpc>
          <a:defRPr kumimoji="1" sz="2400" dirty="0" smtClean="0">
            <a:solidFill>
              <a:schemeClr val="bg1"/>
            </a:solidFill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spDef>
    <a:txDef>
      <a:spPr>
        <a:noFill/>
      </a:spPr>
      <a:bodyPr wrap="square" lIns="0" tIns="0" rIns="0" bIns="0" rtlCol="0" anchor="ctr" anchorCtr="0">
        <a:spAutoFit/>
      </a:bodyPr>
      <a:lstStyle>
        <a:defPPr fontAlgn="ctr">
          <a:defRPr sz="1800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5.potx" id="{3F8E5C06-014F-4A13-A3C7-E133BECAFD1E}" vid="{BD152B00-4CFD-4022-8208-530F7579D79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</Words>
  <Application>Microsoft Office PowerPoint</Application>
  <PresentationFormat>ユーザー設定</PresentationFormat>
  <Paragraphs>18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1_ガイド入りテンプレートサンプル20130531三木さん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2017-01-20T02:56:24Z</dcterms:created>
  <dcterms:modified xsi:type="dcterms:W3CDTF">2020-10-14T11:00:30Z</dcterms:modified>
</cp:coreProperties>
</file>